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64" r:id="rId4"/>
    <p:sldId id="267" r:id="rId5"/>
    <p:sldId id="270" r:id="rId6"/>
    <p:sldId id="268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5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BD"/>
    <a:srgbClr val="355777"/>
    <a:srgbClr val="222222"/>
    <a:srgbClr val="006ED2"/>
    <a:srgbClr val="AAAAAA"/>
    <a:srgbClr val="CCCCCC"/>
    <a:srgbClr val="006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99"/>
  </p:normalViewPr>
  <p:slideViewPr>
    <p:cSldViewPr snapToGrid="0" snapToObjects="1">
      <p:cViewPr varScale="1">
        <p:scale>
          <a:sx n="77" d="100"/>
          <a:sy n="77" d="100"/>
        </p:scale>
        <p:origin x="684" y="54"/>
      </p:cViewPr>
      <p:guideLst>
        <p:guide orient="horz" pos="2160"/>
        <p:guide pos="3115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1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8BB9F-BA51-594B-9B24-5629A2B66C6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2D57-EB56-1A4C-A771-840033B0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93B50B4-24EF-A941-B4E3-B1F3F1156CB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59944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C0CD96-71FD-3A46-830C-301C5CFF1886}"/>
              </a:ext>
            </a:extLst>
          </p:cNvPr>
          <p:cNvGrpSpPr/>
          <p:nvPr userDrawn="1"/>
        </p:nvGrpSpPr>
        <p:grpSpPr>
          <a:xfrm>
            <a:off x="0" y="5994400"/>
            <a:ext cx="12192000" cy="863600"/>
            <a:chOff x="0" y="5994400"/>
            <a:chExt cx="12192000" cy="863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8F8E45-EDE0-F848-89B6-C0E8BBC1AD0E}"/>
                </a:ext>
              </a:extLst>
            </p:cNvPr>
            <p:cNvSpPr/>
            <p:nvPr userDrawn="1"/>
          </p:nvSpPr>
          <p:spPr>
            <a:xfrm>
              <a:off x="0" y="5994400"/>
              <a:ext cx="1219200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F7E568-8EEF-5245-9014-1A0316F3E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541" y="6067567"/>
              <a:ext cx="2743200" cy="634365"/>
            </a:xfrm>
            <a:prstGeom prst="rect">
              <a:avLst/>
            </a:prstGeom>
          </p:spPr>
        </p:pic>
      </p:grp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5A8F610-E9F3-944F-921C-7C4538043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9176" y="6067567"/>
            <a:ext cx="6777222" cy="703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sz="2000" dirty="0">
                <a:solidFill>
                  <a:srgbClr val="0078BD"/>
                </a:solidFill>
              </a:rPr>
              <a:t>(Optional) Center/Division/Program/Department 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8F7D7F-984B-9C48-8935-4D0AAB76F6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050" y="746494"/>
            <a:ext cx="10319136" cy="6740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38D45E1B-0791-6943-9F28-2754E15A4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63" y="2997482"/>
            <a:ext cx="8285162" cy="510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0F4713E-1D8F-2A43-AEC7-4243431F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3665743"/>
            <a:ext cx="8285162" cy="510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25381C9-E570-5B41-9344-20D214653C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763" y="4998430"/>
            <a:ext cx="828516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##, 20##</a:t>
            </a:r>
          </a:p>
        </p:txBody>
      </p:sp>
    </p:spTree>
    <p:extLst>
      <p:ext uri="{BB962C8B-B14F-4D97-AF65-F5344CB8AC3E}">
        <p14:creationId xmlns:p14="http://schemas.microsoft.com/office/powerpoint/2010/main" val="263608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oc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0E9AB-F322-4948-8CF9-BB90E3F4F4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506" y="992373"/>
            <a:ext cx="8924925" cy="3615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78BD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0078BD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0078BD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0078BD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0078B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block 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6F9C79-9452-7649-BC0C-BC4D1EB7A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507" y="5010814"/>
            <a:ext cx="5373318" cy="6386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— Attribution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C5676B-FA8A-CE4B-B831-0A8ADF183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0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ulletted 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B69E14-50E1-5444-9593-AC725F0D0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0768" y="521336"/>
            <a:ext cx="5302250" cy="5302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0FBD8B1-BF3B-724D-9A27-5FA915461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233" y="521336"/>
            <a:ext cx="5227674" cy="5078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000">
                <a:solidFill>
                  <a:srgbClr val="0078BD"/>
                </a:solidFill>
              </a:defRPr>
            </a:lvl1pPr>
          </a:lstStyle>
          <a:p>
            <a:pPr lvl="0"/>
            <a:r>
              <a:rPr lang="en-US" dirty="0"/>
              <a:t>Unbulleted List: Heading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9514C4-0351-A943-9E5F-4D968BA92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233" y="1133880"/>
            <a:ext cx="5227674" cy="4689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Begin typing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C6E07C7-B9E2-2747-867A-B0544B5FF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0768" y="6130776"/>
            <a:ext cx="5302250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556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130B4735-9C3F-C445-B85B-39218850A9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0768" y="521339"/>
            <a:ext cx="5302250" cy="5302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1E2D3F0-3782-944B-9079-540E7ADA84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233" y="521336"/>
            <a:ext cx="5227674" cy="5078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000">
                <a:solidFill>
                  <a:srgbClr val="0078BD"/>
                </a:solidFill>
              </a:defRPr>
            </a:lvl1pPr>
          </a:lstStyle>
          <a:p>
            <a:pPr lvl="0"/>
            <a:r>
              <a:rPr lang="en-US" dirty="0"/>
              <a:t>Bulleted List: Heading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829E7FB-03C2-524E-9AC5-86B900753B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535" y="1133880"/>
            <a:ext cx="5564372" cy="46897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Begin typing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A5B0E43-91F7-6749-A415-94D0698DF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0768" y="6130776"/>
            <a:ext cx="5302250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83851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B3B52C-5F07-3C42-B289-18342CBEA6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21" y="425303"/>
            <a:ext cx="11235069" cy="5713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0918CF-AB43-FF41-B0EB-278DDF32F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921" y="6322161"/>
            <a:ext cx="5302250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56771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B3B52C-5F07-3C42-B289-18342CBEA6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1415" y="1360968"/>
            <a:ext cx="5869171" cy="3522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259F59-ADDD-F546-9D6C-C3A742D61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921" y="6322161"/>
            <a:ext cx="5302250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8787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782C0E9-38F3-5648-8270-CC85564CE6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21" y="425303"/>
            <a:ext cx="4926419" cy="5713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F6651CF-65C3-ED4B-AAE4-7FD66E76EE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2968" y="425303"/>
            <a:ext cx="4926419" cy="5713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3BA284-2450-9B41-B704-FD39E349E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921" y="6322161"/>
            <a:ext cx="4926419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BBF7EC6-A83E-6F48-A82C-ACB6DA4E1C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5879" y="6322161"/>
            <a:ext cx="4926419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7370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782C0E9-38F3-5648-8270-CC85564CE6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32836" y="730104"/>
            <a:ext cx="3501655" cy="2495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9D43DC3-1C1A-374D-9974-14F143131F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5881" y="730104"/>
            <a:ext cx="3501655" cy="2495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630800A-2389-0C46-A4F3-AFB271E24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32836" y="3381155"/>
            <a:ext cx="3501655" cy="2495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BB90D09-F40D-944C-BBCF-CE5C37FE00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5881" y="3381155"/>
            <a:ext cx="3501655" cy="2495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Picture, Graph, or Chart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EBA395-9117-AB4B-B7C1-D0A0ECDA39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21" y="6322161"/>
            <a:ext cx="5302250" cy="3409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43845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D1B7B3-480B-FD44-9C1C-777A8B18A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4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179DC2-AB84-4545-95E2-7C15CADB6F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D8FCC-9F9B-AB4E-8DDD-6EFE3955C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8848" y="2757997"/>
            <a:ext cx="3657600" cy="8458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13D8C8-A3BE-FA4D-946E-4A4E0D88A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5813" y="4154229"/>
            <a:ext cx="79883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(Optional) Center/Division/Program/Department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98796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61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6D6A1-ABB0-B942-8A56-3420320DD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50" y="9541"/>
            <a:ext cx="12146099" cy="5975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B7A11-9987-6843-AE33-F3C2573E3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541" y="6067567"/>
            <a:ext cx="2743200" cy="63436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E26789-1C8D-F34B-8D38-5B260BE66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9176" y="6067567"/>
            <a:ext cx="6777222" cy="703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sz="2000" dirty="0">
                <a:solidFill>
                  <a:srgbClr val="0078BD"/>
                </a:solidFill>
              </a:rPr>
              <a:t>(Optional) Center/Division/Program/Department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BEE263E-B72D-354A-AD9A-5B2998BD1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050" y="746494"/>
            <a:ext cx="10319136" cy="6740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F34AD4-8DCF-2F49-896E-A89E26E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63" y="2997482"/>
            <a:ext cx="8285162" cy="510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4F99D19-AD36-B544-8601-64F2F6FEC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3665743"/>
            <a:ext cx="8285162" cy="510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1EF99C7-E918-2642-BF9F-A7CBA6454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763" y="4998430"/>
            <a:ext cx="828516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##, 20##</a:t>
            </a:r>
          </a:p>
        </p:txBody>
      </p:sp>
    </p:spTree>
    <p:extLst>
      <p:ext uri="{BB962C8B-B14F-4D97-AF65-F5344CB8AC3E}">
        <p14:creationId xmlns:p14="http://schemas.microsoft.com/office/powerpoint/2010/main" val="40392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80E65-DE72-614C-85B5-945928BCA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5" y="282"/>
            <a:ext cx="12160770" cy="599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9150A-D593-B941-98C7-C04EB252F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541" y="6067567"/>
            <a:ext cx="2743200" cy="634365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4210385-E5DB-E54D-BB0E-DC55A83FDD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9176" y="6067567"/>
            <a:ext cx="6777222" cy="703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sz="2000" dirty="0">
                <a:solidFill>
                  <a:srgbClr val="0078BD"/>
                </a:solidFill>
              </a:rPr>
              <a:t>(Optional) Center/Division/Program/Department Name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51C4164-6A85-C74D-A088-E035E4B974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050" y="746494"/>
            <a:ext cx="10319136" cy="6740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D78E6B7-DF00-AA46-BC7E-B487A8404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63" y="2997482"/>
            <a:ext cx="8285162" cy="510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4F051ECA-144B-714B-9B56-9E58C858F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3665743"/>
            <a:ext cx="8285162" cy="510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9A26D071-BB79-7140-9874-8484B8898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763" y="4998430"/>
            <a:ext cx="828516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##, 20##</a:t>
            </a:r>
          </a:p>
        </p:txBody>
      </p:sp>
    </p:spTree>
    <p:extLst>
      <p:ext uri="{BB962C8B-B14F-4D97-AF65-F5344CB8AC3E}">
        <p14:creationId xmlns:p14="http://schemas.microsoft.com/office/powerpoint/2010/main" val="39885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120BD-7967-DF4B-BB21-BF89F298041C}"/>
              </a:ext>
            </a:extLst>
          </p:cNvPr>
          <p:cNvSpPr/>
          <p:nvPr userDrawn="1"/>
        </p:nvSpPr>
        <p:spPr>
          <a:xfrm>
            <a:off x="0" y="1"/>
            <a:ext cx="12192000" cy="6239022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483EA-217A-2C4D-B026-33EFFF34D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6912" y="1899684"/>
            <a:ext cx="7443787" cy="226119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7A6FA-1EE6-D447-A413-D962031B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0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44E0C-6C48-2E4A-AA87-50F3CD2B8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" y="8875"/>
            <a:ext cx="12191787" cy="622289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AFD447-99E2-C041-8792-CF574C7BEF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6912" y="1899684"/>
            <a:ext cx="7443787" cy="226119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65CB5-1D6F-7749-A7B7-498A345C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8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09AA3-952E-3145-8C25-BF269129A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13"/>
            <a:ext cx="12192000" cy="621897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C75EDD-B0C5-4A4C-8833-C9849C341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6912" y="1899684"/>
            <a:ext cx="7443787" cy="226119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47B6C-5C8C-6944-A3DB-FCF72AF6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D5FFC-0820-4449-94A8-B7329D273B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605" y="2726254"/>
            <a:ext cx="9072563" cy="5909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3600">
                <a:solidFill>
                  <a:srgbClr val="0078B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Single talking point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BC5045-5A70-0B4B-B9FC-DB28CC34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1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1BC491-623B-1744-9326-0B6480C54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1" y="817908"/>
            <a:ext cx="873641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>
                <a:solidFill>
                  <a:srgbClr val="0078BD"/>
                </a:solidFill>
              </a:defRPr>
            </a:lvl1pPr>
          </a:lstStyle>
          <a:p>
            <a:pPr lvl="0"/>
            <a:r>
              <a:rPr lang="en-US" dirty="0"/>
              <a:t>Unbulleted List: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D3B68D-2767-3744-BA7B-0805418E1C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1" y="1545006"/>
            <a:ext cx="8736418" cy="418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Begin typing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5EA7E5-649D-5343-92D4-D24452A3AC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3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1BC491-623B-1744-9326-0B6480C54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1" y="817908"/>
            <a:ext cx="873641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>
                <a:solidFill>
                  <a:srgbClr val="0078BD"/>
                </a:solidFill>
              </a:defRPr>
            </a:lvl1pPr>
          </a:lstStyle>
          <a:p>
            <a:pPr lvl="0"/>
            <a:r>
              <a:rPr lang="en-US" dirty="0"/>
              <a:t>Bulleted List: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D3B68D-2767-3744-BA7B-0805418E1C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5526" y="1545006"/>
            <a:ext cx="9087293" cy="41894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Begin typing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76EF1A-F051-2C44-953B-1E1139201C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NUL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3355AC-85DB-9142-902A-6ED3630CEF3F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F41864-B126-6547-B083-0DF1D906B59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3610" y="6267716"/>
            <a:ext cx="2057400" cy="4757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E7DF5-4DAA-D846-8B66-145B5291B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5276" y="6356350"/>
            <a:ext cx="6565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D43B0-440D-9842-A8B1-EC0A67C4D8AC}"/>
              </a:ext>
            </a:extLst>
          </p:cNvPr>
          <p:cNvSpPr/>
          <p:nvPr userDrawn="1"/>
        </p:nvSpPr>
        <p:spPr>
          <a:xfrm>
            <a:off x="0" y="0"/>
            <a:ext cx="12192000" cy="288758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1" r:id="rId3"/>
    <p:sldLayoutId id="2147483676" r:id="rId4"/>
    <p:sldLayoutId id="2147483682" r:id="rId5"/>
    <p:sldLayoutId id="2147483683" r:id="rId6"/>
    <p:sldLayoutId id="2147483677" r:id="rId7"/>
    <p:sldLayoutId id="2147483652" r:id="rId8"/>
    <p:sldLayoutId id="2147483678" r:id="rId9"/>
    <p:sldLayoutId id="2147483679" r:id="rId10"/>
    <p:sldLayoutId id="2147483649" r:id="rId11"/>
    <p:sldLayoutId id="2147483669" r:id="rId12"/>
    <p:sldLayoutId id="2147483670" r:id="rId13"/>
    <p:sldLayoutId id="2147483672" r:id="rId14"/>
    <p:sldLayoutId id="2147483671" r:id="rId15"/>
    <p:sldLayoutId id="2147483673" r:id="rId16"/>
    <p:sldLayoutId id="2147483684" r:id="rId17"/>
    <p:sldLayoutId id="2147483686" r:id="rId18"/>
    <p:sldLayoutId id="21474836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18" y="983674"/>
            <a:ext cx="686941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5050" y="792793"/>
            <a:ext cx="10319136" cy="674031"/>
          </a:xfrm>
        </p:spPr>
        <p:txBody>
          <a:bodyPr/>
          <a:lstStyle/>
          <a:p>
            <a:r>
              <a:rPr lang="en-US" dirty="0" smtClean="0">
                <a:latin typeface="Polaris Book" charset="0"/>
                <a:ea typeface="Polaris Book" charset="0"/>
                <a:cs typeface="Polaris Book" charset="0"/>
              </a:rPr>
              <a:t>Best </a:t>
            </a:r>
            <a:r>
              <a:rPr lang="en-US" dirty="0">
                <a:latin typeface="Polaris Book" charset="0"/>
                <a:ea typeface="Polaris Book" charset="0"/>
                <a:cs typeface="Polaris Book" charset="0"/>
              </a:rPr>
              <a:t>Practices </a:t>
            </a:r>
            <a:r>
              <a:rPr lang="en-US" dirty="0" smtClean="0">
                <a:latin typeface="Polaris Book" charset="0"/>
                <a:ea typeface="Polaris Book" charset="0"/>
                <a:cs typeface="Polaris Book" charset="0"/>
              </a:rPr>
              <a:t>For </a:t>
            </a:r>
            <a:r>
              <a:rPr lang="en-US" dirty="0">
                <a:latin typeface="Polaris Book" charset="0"/>
                <a:ea typeface="Polaris Book" charset="0"/>
                <a:cs typeface="Polaris Book" charset="0"/>
              </a:rPr>
              <a:t>S</a:t>
            </a:r>
            <a:r>
              <a:rPr lang="en-US" dirty="0" smtClean="0">
                <a:latin typeface="Polaris Book" charset="0"/>
                <a:ea typeface="Polaris Book" charset="0"/>
                <a:cs typeface="Polaris Book" charset="0"/>
              </a:rPr>
              <a:t>tarting </a:t>
            </a:r>
            <a:r>
              <a:rPr lang="en-US" dirty="0">
                <a:latin typeface="Polaris Book" charset="0"/>
                <a:ea typeface="Polaris Book" charset="0"/>
                <a:cs typeface="Polaris Book" charset="0"/>
              </a:rPr>
              <a:t>a Podcast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5050" y="2996120"/>
            <a:ext cx="8285162" cy="510916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Laura </a:t>
            </a:r>
            <a:r>
              <a:rPr lang="en-US" b="1" dirty="0" err="1" smtClean="0">
                <a:latin typeface="Polaris Book" charset="0"/>
                <a:ea typeface="Polaris Book" charset="0"/>
                <a:cs typeface="Polaris Book" charset="0"/>
              </a:rPr>
              <a:t>Lechner</a:t>
            </a:r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 Valenzuela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5050" y="3618989"/>
            <a:ext cx="7092646" cy="510916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Senior Associate Director, Creative Content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45050" y="4241858"/>
            <a:ext cx="8285162" cy="341632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ll2963@gsb.columbia.edu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3B68F-7DD4-4FE2-9581-557224A72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Content Creation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53C1-34FE-4B73-B6AA-5B1B4F8D3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252" y="1545005"/>
            <a:ext cx="9833113" cy="4763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Why a podcast?</a:t>
            </a:r>
            <a:b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</a:b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Who is your audience?</a:t>
            </a:r>
            <a:b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</a:b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What is your message? 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Why is this message best suited for the podcast format?</a:t>
            </a:r>
            <a:endParaRPr lang="en-US" sz="2000" dirty="0">
              <a:latin typeface="Polaris Book" charset="0"/>
              <a:ea typeface="Polaris Book" charset="0"/>
              <a:cs typeface="Polaris Book" charset="0"/>
            </a:endParaRPr>
          </a:p>
          <a:p>
            <a:pPr marL="746125" lvl="2" indent="-168275">
              <a:buNone/>
            </a:pPr>
            <a:endParaRPr lang="en-US" sz="2400" b="1" i="1" dirty="0" smtClean="0">
              <a:latin typeface="Polaris Book" charset="0"/>
              <a:ea typeface="Polaris Book" charset="0"/>
              <a:cs typeface="Polaris Book" charset="0"/>
            </a:endParaRPr>
          </a:p>
          <a:p>
            <a:pPr marL="288925" lvl="1" indent="-168275">
              <a:buNone/>
            </a:pP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  <a:p>
            <a:pPr marL="746125" lvl="1" indent="-168275"/>
            <a:endParaRPr lang="en-US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3B68F-7DD4-4FE2-9581-557224A72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252" y="841057"/>
            <a:ext cx="8736418" cy="507831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Preparation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53C1-34FE-4B73-B6AA-5B1B4F8D3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252" y="1545005"/>
            <a:ext cx="9833113" cy="4763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Research peer schools/institutions’ podcasts for inspiration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Consider the format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Interview?</a:t>
            </a:r>
          </a:p>
          <a:p>
            <a:pPr marL="1028700" lvl="1" indent="-342900"/>
            <a:r>
              <a:rPr lang="en-US" sz="2000" dirty="0" err="1" smtClean="0">
                <a:latin typeface="Polaris Book" charset="0"/>
                <a:ea typeface="Polaris Book" charset="0"/>
                <a:cs typeface="Polaris Book" charset="0"/>
              </a:rPr>
              <a:t>Docuseries</a:t>
            </a:r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Pick a podcast hosting platform</a:t>
            </a: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We host </a:t>
            </a:r>
            <a:r>
              <a:rPr lang="en-US" sz="2000" dirty="0" err="1" smtClean="0">
                <a:latin typeface="Polaris Book" charset="0"/>
                <a:ea typeface="Polaris Book" charset="0"/>
                <a:cs typeface="Polaris Book" charset="0"/>
              </a:rPr>
              <a:t>Bizcast</a:t>
            </a:r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 on </a:t>
            </a:r>
            <a:r>
              <a:rPr lang="en-US" sz="2000" dirty="0" err="1" smtClean="0">
                <a:latin typeface="Polaris Book" charset="0"/>
                <a:ea typeface="Polaris Book" charset="0"/>
                <a:cs typeface="Polaris Book" charset="0"/>
              </a:rPr>
              <a:t>LibSyn</a:t>
            </a:r>
            <a:endParaRPr lang="en-US" sz="2000" dirty="0" smtClean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Develop release schedule</a:t>
            </a: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Consistency is key!</a:t>
            </a:r>
            <a:endParaRPr lang="en-US" sz="2400" dirty="0" smtClean="0">
              <a:latin typeface="Polaris Book" charset="0"/>
              <a:ea typeface="Polaris Book" charset="0"/>
              <a:cs typeface="Polaris Book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How will you measure success?</a:t>
            </a:r>
          </a:p>
          <a:p>
            <a:pPr marL="1028700" lvl="1" indent="-342900"/>
            <a:r>
              <a:rPr lang="en-US" sz="2000" dirty="0" err="1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Podtrac</a:t>
            </a:r>
            <a:endParaRPr lang="en-US" sz="2000" dirty="0" smtClean="0">
              <a:solidFill>
                <a:prstClr val="black"/>
              </a:solidFill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Chartable</a:t>
            </a:r>
            <a:endParaRPr lang="en-US" sz="2000" dirty="0">
              <a:solidFill>
                <a:prstClr val="black"/>
              </a:solidFill>
              <a:latin typeface="Polaris Book" charset="0"/>
              <a:ea typeface="Polaris Book" charset="0"/>
              <a:cs typeface="Polaris Book" charset="0"/>
            </a:endParaRPr>
          </a:p>
          <a:p>
            <a:pPr marL="288925" lvl="1" indent="-168275">
              <a:buNone/>
            </a:pP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  <a:p>
            <a:pPr marL="746125" lvl="1" indent="-168275"/>
            <a:endParaRPr lang="en-US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17" y="3484301"/>
            <a:ext cx="2703653" cy="8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3B68F-7DD4-4FE2-9581-557224A72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252" y="841057"/>
            <a:ext cx="8736418" cy="507831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Production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53C1-34FE-4B73-B6AA-5B1B4F8D3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252" y="1348888"/>
            <a:ext cx="9833113" cy="4763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Team roles and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Pre-production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Weekly team check-in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Research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Pre-interview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Scheduling/location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Production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Post-production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Transcript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Paper edit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Audio edit</a:t>
            </a:r>
            <a:endParaRPr lang="en-US" sz="2000" dirty="0">
              <a:latin typeface="Polaris Book" charset="0"/>
              <a:ea typeface="Polaris Book" charset="0"/>
              <a:cs typeface="Polaris Book" charset="0"/>
            </a:endParaRPr>
          </a:p>
          <a:p>
            <a:pPr marL="288925" lvl="1" indent="-168275">
              <a:buNone/>
            </a:pP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  <a:p>
            <a:pPr marL="746125" lvl="1" indent="-168275"/>
            <a:endParaRPr lang="en-US" sz="1800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olaris Book" charset="0"/>
              <a:ea typeface="Polaris Book" charset="0"/>
              <a:cs typeface="Polari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3B68F-7DD4-4FE2-9581-557224A72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252" y="841057"/>
            <a:ext cx="8736418" cy="507831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Production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53C1-34FE-4B73-B6AA-5B1B4F8D3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252" y="1348888"/>
            <a:ext cx="9833113" cy="476302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Distribution</a:t>
            </a:r>
          </a:p>
          <a:p>
            <a:pPr marL="1028700" lvl="1" indent="-342900"/>
            <a:r>
              <a:rPr lang="en-US" sz="20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Upload to </a:t>
            </a:r>
            <a:r>
              <a:rPr lang="en-US" sz="2000" dirty="0" err="1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LibSyn</a:t>
            </a:r>
            <a:endParaRPr lang="en-US" sz="2000" dirty="0" smtClean="0">
              <a:solidFill>
                <a:prstClr val="black"/>
              </a:solidFill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Create webpage</a:t>
            </a:r>
          </a:p>
          <a:p>
            <a:pPr marL="1028700" lvl="1" indent="-342900"/>
            <a:r>
              <a:rPr lang="en-US" sz="20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Push out via channels</a:t>
            </a:r>
          </a:p>
          <a:p>
            <a:pPr marL="1028700" lvl="1" indent="-342900"/>
            <a:endParaRPr lang="en-US" sz="2800" dirty="0" smtClean="0">
              <a:solidFill>
                <a:prstClr val="black"/>
              </a:solidFill>
              <a:latin typeface="Polaris Book" charset="0"/>
              <a:ea typeface="Polaris Book" charset="0"/>
              <a:cs typeface="Polaris Book" charset="0"/>
            </a:endParaRPr>
          </a:p>
          <a:p>
            <a:pPr marL="288925" lvl="1" indent="-168275">
              <a:buNone/>
            </a:pP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  <a:p>
            <a:pPr marL="746125" lvl="1" indent="-168275"/>
            <a:endParaRPr lang="en-US" sz="1800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olaris Book" charset="0"/>
              <a:ea typeface="Polaris Book" charset="0"/>
              <a:cs typeface="Polaris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61" y="45406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3B68F-7DD4-4FE2-9581-557224A72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252" y="841057"/>
            <a:ext cx="8736418" cy="507831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Building an Audience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53C1-34FE-4B73-B6AA-5B1B4F8D3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252" y="1545005"/>
            <a:ext cx="9833113" cy="4763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Distribution channels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Social media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Newsletters/emails</a:t>
            </a: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Student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olaris Book" charset="0"/>
                <a:ea typeface="Polaris Book" charset="0"/>
                <a:cs typeface="Polaris Book" charset="0"/>
              </a:rPr>
              <a:t>Promo materials</a:t>
            </a:r>
            <a:endParaRPr lang="en-US" sz="2400" dirty="0"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Audiograms				</a:t>
            </a:r>
            <a:endParaRPr lang="en-US" sz="2000" dirty="0"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Quote cards</a:t>
            </a:r>
            <a:endParaRPr lang="en-US" sz="2000" dirty="0"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r>
              <a:rPr lang="en-US" sz="2000" dirty="0" smtClean="0">
                <a:latin typeface="Polaris Book" charset="0"/>
                <a:ea typeface="Polaris Book" charset="0"/>
                <a:cs typeface="Polaris Book" charset="0"/>
              </a:rPr>
              <a:t>Photo carousels</a:t>
            </a:r>
          </a:p>
          <a:p>
            <a:pPr marL="1028700" lvl="1" indent="-342900"/>
            <a:r>
              <a:rPr lang="en-US" sz="2000" dirty="0" smtClean="0">
                <a:solidFill>
                  <a:prstClr val="black"/>
                </a:solidFill>
                <a:latin typeface="Polaris Book" charset="0"/>
                <a:ea typeface="Polaris Book" charset="0"/>
                <a:cs typeface="Polaris Book" charset="0"/>
              </a:rPr>
              <a:t>Cover image</a:t>
            </a:r>
            <a:endParaRPr lang="en-US" sz="2000" dirty="0">
              <a:solidFill>
                <a:prstClr val="black"/>
              </a:solidFill>
              <a:latin typeface="Polaris Book" charset="0"/>
              <a:ea typeface="Polaris Book" charset="0"/>
              <a:cs typeface="Polaris Book" charset="0"/>
            </a:endParaRPr>
          </a:p>
          <a:p>
            <a:pPr marL="1028700" lvl="1" indent="-342900"/>
            <a:endParaRPr lang="en-US" sz="2000" dirty="0" smtClean="0">
              <a:solidFill>
                <a:prstClr val="black"/>
              </a:solidFill>
              <a:latin typeface="Polaris Book" charset="0"/>
              <a:ea typeface="Polaris Book" charset="0"/>
              <a:cs typeface="Polaris Book" charset="0"/>
            </a:endParaRPr>
          </a:p>
          <a:p>
            <a:pPr marL="288925" lvl="1" indent="-168275">
              <a:buNone/>
            </a:pP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  <a:p>
            <a:pPr marL="746125" lvl="1" indent="-168275"/>
            <a:endParaRPr lang="en-US" sz="1800" dirty="0">
              <a:latin typeface="Polaris Book" charset="0"/>
              <a:ea typeface="Polaris Book" charset="0"/>
              <a:cs typeface="Polaris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olaris Book" charset="0"/>
              <a:ea typeface="Polaris Book" charset="0"/>
              <a:cs typeface="Polaris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69" y="1348888"/>
            <a:ext cx="6843531" cy="4340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43178"/>
            <a:ext cx="6843531" cy="4371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3" y="274983"/>
            <a:ext cx="11161410" cy="6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18" y="983674"/>
            <a:ext cx="686941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82195" y="1799790"/>
            <a:ext cx="10319136" cy="1006429"/>
          </a:xfrm>
        </p:spPr>
        <p:txBody>
          <a:bodyPr/>
          <a:lstStyle/>
          <a:p>
            <a:r>
              <a:rPr lang="en-US" sz="6600" dirty="0" smtClean="0">
                <a:latin typeface="Polaris Book" charset="0"/>
                <a:ea typeface="Polaris Book" charset="0"/>
                <a:cs typeface="Polaris Book" charset="0"/>
              </a:rPr>
              <a:t>Questions?</a:t>
            </a:r>
            <a:endParaRPr lang="en-US" sz="6600" dirty="0">
              <a:latin typeface="Polaris Book" charset="0"/>
              <a:ea typeface="Polaris Book" charset="0"/>
              <a:cs typeface="Polaris Book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00826" y="5153130"/>
            <a:ext cx="8285162" cy="341632"/>
          </a:xfrm>
        </p:spPr>
        <p:txBody>
          <a:bodyPr/>
          <a:lstStyle/>
          <a:p>
            <a:r>
              <a:rPr lang="en-US" b="1" dirty="0" smtClean="0">
                <a:latin typeface="Polaris Book" charset="0"/>
                <a:ea typeface="Polaris Book" charset="0"/>
                <a:cs typeface="Polaris Book" charset="0"/>
              </a:rPr>
              <a:t>ll2963@gsb.columbia.edu</a:t>
            </a:r>
            <a:endParaRPr lang="en-US" b="1" dirty="0">
              <a:latin typeface="Polaris Book" charset="0"/>
              <a:ea typeface="Polaris Book" charset="0"/>
              <a:cs typeface="Polari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8B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BS PowerPoint_Template_B" id="{98C8BE35-0EF4-174B-A10E-22D51923A70A}" vid="{5DE9BBD0-8E98-E74F-9747-6AE378F11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CBS_PowerPoint_Template</Template>
  <TotalTime>1834</TotalTime>
  <Words>142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Polaris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Ashkenazy,  Keri</dc:creator>
  <cp:lastModifiedBy>Cassandra Nathan</cp:lastModifiedBy>
  <cp:revision>45</cp:revision>
  <dcterms:created xsi:type="dcterms:W3CDTF">2020-04-21T16:21:08Z</dcterms:created>
  <dcterms:modified xsi:type="dcterms:W3CDTF">2021-08-05T20:03:51Z</dcterms:modified>
</cp:coreProperties>
</file>